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08788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1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65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382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47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764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854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067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78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698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36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953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50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1ADED-8C94-4836-B114-C27910267D34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985A5-4000-43ED-8425-C0CF13AA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56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2809279" y="1842493"/>
            <a:ext cx="2333325" cy="37070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63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0827"/>
            <a:ext cx="9906000" cy="6077173"/>
          </a:xfrm>
          <a:prstGeom prst="rect">
            <a:avLst/>
          </a:prstGeom>
          <a:ln w="12700">
            <a:solidFill>
              <a:schemeClr val="tx1"/>
            </a:solidFill>
            <a:prstDash val="solid"/>
          </a:ln>
        </p:spPr>
      </p:pic>
      <p:sp>
        <p:nvSpPr>
          <p:cNvPr id="9" name="Крест 8"/>
          <p:cNvSpPr/>
          <p:nvPr/>
        </p:nvSpPr>
        <p:spPr>
          <a:xfrm>
            <a:off x="3555080" y="1486496"/>
            <a:ext cx="931986" cy="3199304"/>
          </a:xfrm>
          <a:prstGeom prst="plus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63"/>
          </a:p>
        </p:txBody>
      </p:sp>
      <p:sp>
        <p:nvSpPr>
          <p:cNvPr id="10" name="Трапеция 9"/>
          <p:cNvSpPr/>
          <p:nvPr/>
        </p:nvSpPr>
        <p:spPr>
          <a:xfrm>
            <a:off x="2882169" y="4466146"/>
            <a:ext cx="2314342" cy="1580949"/>
          </a:xfrm>
          <a:prstGeom prst="trapezoid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63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259" y="1343230"/>
            <a:ext cx="2834442" cy="980820"/>
          </a:xfrm>
          <a:prstGeom prst="rect">
            <a:avLst/>
          </a:prstGeom>
          <a:ln w="3175">
            <a:solidFill>
              <a:srgbClr val="C00000"/>
            </a:solidFill>
          </a:ln>
        </p:spPr>
      </p:pic>
      <p:sp>
        <p:nvSpPr>
          <p:cNvPr id="20" name="Прямоугольник 19"/>
          <p:cNvSpPr/>
          <p:nvPr/>
        </p:nvSpPr>
        <p:spPr>
          <a:xfrm>
            <a:off x="3473479" y="5028682"/>
            <a:ext cx="1146543" cy="553382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63"/>
          </a:p>
        </p:txBody>
      </p:sp>
      <p:sp>
        <p:nvSpPr>
          <p:cNvPr id="42" name="Прямоугольник 41"/>
          <p:cNvSpPr/>
          <p:nvPr/>
        </p:nvSpPr>
        <p:spPr>
          <a:xfrm>
            <a:off x="4501705" y="2786424"/>
            <a:ext cx="1781938" cy="10150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63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753432" y="2794236"/>
            <a:ext cx="1800275" cy="10312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63"/>
          </a:p>
        </p:txBody>
      </p:sp>
      <p:sp>
        <p:nvSpPr>
          <p:cNvPr id="2" name="Прямоугольник 1"/>
          <p:cNvSpPr/>
          <p:nvPr/>
        </p:nvSpPr>
        <p:spPr>
          <a:xfrm>
            <a:off x="4877947" y="3053898"/>
            <a:ext cx="150106" cy="325090"/>
          </a:xfrm>
          <a:prstGeom prst="rect">
            <a:avLst/>
          </a:prstGeom>
          <a:noFill/>
        </p:spPr>
        <p:txBody>
          <a:bodyPr wrap="none" lIns="74295" tIns="37148" rIns="74295" bIns="37148">
            <a:spAutoFit/>
          </a:bodyPr>
          <a:lstStyle/>
          <a:p>
            <a:pPr algn="ctr"/>
            <a:endParaRPr lang="ru-RU" sz="1625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01142" y="83773"/>
            <a:ext cx="1304104" cy="225063"/>
          </a:xfrm>
          <a:prstGeom prst="rect">
            <a:avLst/>
          </a:prstGeom>
          <a:noFill/>
        </p:spPr>
        <p:txBody>
          <a:bodyPr wrap="square" lIns="74295" tIns="37148" rIns="74295" bIns="37148">
            <a:spAutoFit/>
          </a:bodyPr>
          <a:lstStyle/>
          <a:p>
            <a:pPr algn="ctr"/>
            <a:r>
              <a:rPr lang="ru-RU" sz="975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 </a:t>
            </a:r>
            <a:r>
              <a:rPr lang="ru-RU" sz="975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975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549643" y="4332084"/>
            <a:ext cx="928309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>
            <a:off x="1753432" y="2581085"/>
            <a:ext cx="1796211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 flipV="1">
            <a:off x="4501705" y="3954707"/>
            <a:ext cx="1782451" cy="1034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/>
          <p:nvPr/>
        </p:nvCxnSpPr>
        <p:spPr>
          <a:xfrm flipV="1">
            <a:off x="2107048" y="2790187"/>
            <a:ext cx="5119" cy="103864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 flipV="1">
            <a:off x="6126788" y="2794633"/>
            <a:ext cx="13575" cy="100684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 flipH="1" flipV="1">
            <a:off x="2768803" y="4465503"/>
            <a:ext cx="7348" cy="158107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/>
          <p:nvPr/>
        </p:nvCxnSpPr>
        <p:spPr>
          <a:xfrm>
            <a:off x="2870236" y="6259953"/>
            <a:ext cx="2326274" cy="80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990636" y="2296256"/>
            <a:ext cx="1660901" cy="108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flipH="1">
            <a:off x="2642259" y="6039252"/>
            <a:ext cx="237190" cy="78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5196510" y="6047095"/>
            <a:ext cx="0" cy="249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Прямоугольник 143"/>
          <p:cNvSpPr/>
          <p:nvPr/>
        </p:nvSpPr>
        <p:spPr>
          <a:xfrm>
            <a:off x="5739581" y="4183622"/>
            <a:ext cx="1257217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0635" y="2967335"/>
            <a:ext cx="184730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1993558" y="8238"/>
            <a:ext cx="5892845" cy="7526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63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Схема расстановки оборудования и конструкций в месте проведения </a:t>
            </a:r>
            <a:endParaRPr lang="ru-RU" sz="1463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1463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463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Крещенских купаний</a:t>
            </a:r>
            <a:r>
              <a:rPr lang="ru-RU" sz="1463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1463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512" y="4474441"/>
            <a:ext cx="1177613" cy="5479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0512" y="5590826"/>
            <a:ext cx="1186599" cy="45758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113885" y="4964472"/>
            <a:ext cx="1594186" cy="57106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390136" y="4966474"/>
            <a:ext cx="1572655" cy="58859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cxnSp>
        <p:nvCxnSpPr>
          <p:cNvPr id="97" name="Прямая со стрелкой 96"/>
          <p:cNvCxnSpPr/>
          <p:nvPr/>
        </p:nvCxnSpPr>
        <p:spPr>
          <a:xfrm flipH="1" flipV="1">
            <a:off x="4405881" y="4475763"/>
            <a:ext cx="1005" cy="55160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 flipV="1">
            <a:off x="3057737" y="3833787"/>
            <a:ext cx="9613" cy="61689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/>
          <p:nvPr/>
        </p:nvCxnSpPr>
        <p:spPr>
          <a:xfrm flipV="1">
            <a:off x="1019204" y="2317077"/>
            <a:ext cx="23902" cy="214183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/>
          <p:cNvCxnSpPr/>
          <p:nvPr/>
        </p:nvCxnSpPr>
        <p:spPr>
          <a:xfrm flipV="1">
            <a:off x="4607198" y="5512030"/>
            <a:ext cx="579560" cy="712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 flipH="1">
            <a:off x="2883880" y="6059678"/>
            <a:ext cx="1" cy="2674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V="1">
            <a:off x="1753432" y="1186243"/>
            <a:ext cx="4530211" cy="2471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 flipH="1">
            <a:off x="1751175" y="1120346"/>
            <a:ext cx="884" cy="16933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>
            <a:off x="6283643" y="1120346"/>
            <a:ext cx="2467" cy="1656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 flipH="1" flipV="1">
            <a:off x="4999415" y="2337428"/>
            <a:ext cx="599" cy="44899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6288027" y="3777572"/>
            <a:ext cx="0" cy="249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Прямоугольник 161"/>
          <p:cNvSpPr/>
          <p:nvPr/>
        </p:nvSpPr>
        <p:spPr>
          <a:xfrm rot="16200000">
            <a:off x="3393838" y="2694472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3" name="Прямоугольник 162"/>
          <p:cNvSpPr/>
          <p:nvPr/>
        </p:nvSpPr>
        <p:spPr>
          <a:xfrm rot="16200000">
            <a:off x="4213502" y="3975463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4" name="Прямоугольник 163"/>
          <p:cNvSpPr/>
          <p:nvPr/>
        </p:nvSpPr>
        <p:spPr>
          <a:xfrm rot="16200000">
            <a:off x="3402076" y="3452360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5" name="Прямоугольник 164"/>
          <p:cNvSpPr/>
          <p:nvPr/>
        </p:nvSpPr>
        <p:spPr>
          <a:xfrm rot="16200000">
            <a:off x="3406196" y="4000172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6" name="Прямоугольник 165"/>
          <p:cNvSpPr/>
          <p:nvPr/>
        </p:nvSpPr>
        <p:spPr>
          <a:xfrm rot="16200000">
            <a:off x="4209384" y="2702713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7" name="Прямоугольник 166"/>
          <p:cNvSpPr/>
          <p:nvPr/>
        </p:nvSpPr>
        <p:spPr>
          <a:xfrm rot="16200000">
            <a:off x="4213502" y="3423528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8" name="Прямоугольник 167"/>
          <p:cNvSpPr/>
          <p:nvPr/>
        </p:nvSpPr>
        <p:spPr>
          <a:xfrm rot="19960962">
            <a:off x="3509169" y="2084879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9" name="Прямоугольник 168"/>
          <p:cNvSpPr/>
          <p:nvPr/>
        </p:nvSpPr>
        <p:spPr>
          <a:xfrm rot="19960962">
            <a:off x="4427691" y="2105471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0" name="Прямоугольник 169"/>
          <p:cNvSpPr/>
          <p:nvPr/>
        </p:nvSpPr>
        <p:spPr>
          <a:xfrm rot="19960962">
            <a:off x="4180558" y="1759475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1" name="Прямоугольник 170"/>
          <p:cNvSpPr/>
          <p:nvPr/>
        </p:nvSpPr>
        <p:spPr>
          <a:xfrm rot="19960962">
            <a:off x="4938444" y="1446443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2" name="Прямоугольник 171"/>
          <p:cNvSpPr/>
          <p:nvPr/>
        </p:nvSpPr>
        <p:spPr>
          <a:xfrm rot="19960962">
            <a:off x="5032646" y="1722954"/>
            <a:ext cx="671716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4" name="Прямоугольник 173"/>
          <p:cNvSpPr/>
          <p:nvPr/>
        </p:nvSpPr>
        <p:spPr>
          <a:xfrm>
            <a:off x="283794" y="1451954"/>
            <a:ext cx="824936" cy="2356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Фан барьер</a:t>
            </a:r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5" name="Рисунок 1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2814" y="4091155"/>
            <a:ext cx="243562" cy="202441"/>
          </a:xfrm>
          <a:prstGeom prst="rect">
            <a:avLst/>
          </a:prstGeom>
        </p:spPr>
      </p:pic>
      <p:pic>
        <p:nvPicPr>
          <p:cNvPr id="176" name="Рисунок 17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1536" y="4082922"/>
            <a:ext cx="243562" cy="202441"/>
          </a:xfrm>
          <a:prstGeom prst="rect">
            <a:avLst/>
          </a:prstGeom>
        </p:spPr>
      </p:pic>
      <p:sp>
        <p:nvSpPr>
          <p:cNvPr id="177" name="Прямоугольник 176"/>
          <p:cNvSpPr/>
          <p:nvPr/>
        </p:nvSpPr>
        <p:spPr>
          <a:xfrm>
            <a:off x="7430102" y="4116896"/>
            <a:ext cx="1117123" cy="2356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Световая башня</a:t>
            </a:r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9" name="Рисунок 17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042" y="797358"/>
            <a:ext cx="702323" cy="225700"/>
          </a:xfrm>
          <a:prstGeom prst="rect">
            <a:avLst/>
          </a:prstGeom>
        </p:spPr>
      </p:pic>
      <p:pic>
        <p:nvPicPr>
          <p:cNvPr id="180" name="Рисунок 17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52" y="801004"/>
            <a:ext cx="702323" cy="233677"/>
          </a:xfrm>
          <a:prstGeom prst="rect">
            <a:avLst/>
          </a:prstGeom>
        </p:spPr>
      </p:pic>
      <p:sp>
        <p:nvSpPr>
          <p:cNvPr id="187" name="Прямоугольник 186"/>
          <p:cNvSpPr/>
          <p:nvPr/>
        </p:nvSpPr>
        <p:spPr>
          <a:xfrm rot="16200000">
            <a:off x="5414718" y="1148367"/>
            <a:ext cx="709640" cy="599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8" name="Прямоугольник 187"/>
          <p:cNvSpPr/>
          <p:nvPr/>
        </p:nvSpPr>
        <p:spPr>
          <a:xfrm rot="16200000">
            <a:off x="5222646" y="1022194"/>
            <a:ext cx="440724" cy="457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98" name="Прямая со стрелкой 97"/>
          <p:cNvCxnSpPr>
            <a:stCxn id="177" idx="1"/>
          </p:cNvCxnSpPr>
          <p:nvPr/>
        </p:nvCxnSpPr>
        <p:spPr>
          <a:xfrm flipH="1" flipV="1">
            <a:off x="6236376" y="4177344"/>
            <a:ext cx="1193726" cy="57389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>
            <a:stCxn id="174" idx="3"/>
            <a:endCxn id="168" idx="0"/>
          </p:cNvCxnSpPr>
          <p:nvPr/>
        </p:nvCxnSpPr>
        <p:spPr>
          <a:xfrm>
            <a:off x="1108730" y="1569791"/>
            <a:ext cx="2610310" cy="517637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3726839" y="1444485"/>
            <a:ext cx="7123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Терраса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3717880" y="984439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14,5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2445132" y="2380757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6,26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5060651" y="3760595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6,26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5752608" y="3142760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4,76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645167" y="3233379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1728442" y="3171590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4,76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4595189" y="2290141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3796860" y="3211507"/>
            <a:ext cx="7123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Трап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3837328" y="4127180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2667255" y="3064143"/>
            <a:ext cx="81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Трап внутри женской раздевалки</a:t>
            </a:r>
            <a:endParaRPr lang="ru-RU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" name="Рисунок 1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646" y="3042992"/>
            <a:ext cx="379698" cy="530690"/>
          </a:xfrm>
          <a:prstGeom prst="rect">
            <a:avLst/>
          </a:prstGeom>
        </p:spPr>
      </p:pic>
      <p:pic>
        <p:nvPicPr>
          <p:cNvPr id="125" name="Рисунок 1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526" y="3030577"/>
            <a:ext cx="384159" cy="564002"/>
          </a:xfrm>
          <a:prstGeom prst="rect">
            <a:avLst/>
          </a:prstGeom>
        </p:spPr>
      </p:pic>
      <p:sp>
        <p:nvSpPr>
          <p:cNvPr id="127" name="TextBox 126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4022658" y="4485517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2679901" y="3900645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2375099" y="5045701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4685828" y="5321669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3894997" y="6063066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3833928" y="5662266"/>
            <a:ext cx="7123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Трап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2923649" y="5163879"/>
            <a:ext cx="7123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Трап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3685646" y="4616064"/>
            <a:ext cx="7123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Трап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3763906" y="5155643"/>
            <a:ext cx="7123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Купель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4657716" y="4986763"/>
            <a:ext cx="7123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Трап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7475409" y="2885335"/>
            <a:ext cx="1117123" cy="3438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Мужская раздевалка</a:t>
            </a:r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46" name="Прямая со стрелкой 145"/>
          <p:cNvCxnSpPr>
            <a:stCxn id="145" idx="1"/>
          </p:cNvCxnSpPr>
          <p:nvPr/>
        </p:nvCxnSpPr>
        <p:spPr>
          <a:xfrm flipH="1">
            <a:off x="6283643" y="3057285"/>
            <a:ext cx="1191766" cy="105939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Прямоугольник 146"/>
          <p:cNvSpPr/>
          <p:nvPr/>
        </p:nvSpPr>
        <p:spPr>
          <a:xfrm>
            <a:off x="-417" y="1867955"/>
            <a:ext cx="1117123" cy="3438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Женская раздевалка</a:t>
            </a:r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49" name="Прямая со стрелкой 148"/>
          <p:cNvCxnSpPr>
            <a:stCxn id="147" idx="3"/>
          </p:cNvCxnSpPr>
          <p:nvPr/>
        </p:nvCxnSpPr>
        <p:spPr>
          <a:xfrm>
            <a:off x="1116706" y="2039905"/>
            <a:ext cx="648652" cy="1151006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4590100" y="3063387"/>
            <a:ext cx="81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Трап внутри мужской раздевалки</a:t>
            </a:r>
            <a:endParaRPr lang="ru-RU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2606344" y="4489977"/>
            <a:ext cx="2859524" cy="1836741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flipH="1">
            <a:off x="5501526" y="6326718"/>
            <a:ext cx="3071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 стрелкой 107"/>
          <p:cNvCxnSpPr/>
          <p:nvPr/>
        </p:nvCxnSpPr>
        <p:spPr>
          <a:xfrm flipH="1" flipV="1">
            <a:off x="5642892" y="4474442"/>
            <a:ext cx="14309" cy="185227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5262453" y="5058055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2" name="Прямая соединительная линия 111"/>
          <p:cNvCxnSpPr/>
          <p:nvPr/>
        </p:nvCxnSpPr>
        <p:spPr>
          <a:xfrm flipH="1" flipV="1">
            <a:off x="5467751" y="6335378"/>
            <a:ext cx="4117" cy="3312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flipV="1">
            <a:off x="2601654" y="6339496"/>
            <a:ext cx="3459" cy="3353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 стрелкой 113"/>
          <p:cNvCxnSpPr/>
          <p:nvPr/>
        </p:nvCxnSpPr>
        <p:spPr>
          <a:xfrm>
            <a:off x="2606344" y="6560826"/>
            <a:ext cx="2870357" cy="1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3890875" y="6347281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432075" y="5710907"/>
            <a:ext cx="1117123" cy="5977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Площадка очищаемая </a:t>
            </a:r>
            <a:b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 снега</a:t>
            </a:r>
          </a:p>
          <a:p>
            <a:pPr algn="ctr"/>
            <a:r>
              <a:rPr lang="ru-RU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м *12 м</a:t>
            </a:r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26" name="Прямая со стрелкой 125"/>
          <p:cNvCxnSpPr>
            <a:stCxn id="123" idx="3"/>
          </p:cNvCxnSpPr>
          <p:nvPr/>
        </p:nvCxnSpPr>
        <p:spPr>
          <a:xfrm flipV="1">
            <a:off x="1549198" y="5582064"/>
            <a:ext cx="1052456" cy="427713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Прямоугольник 127"/>
          <p:cNvSpPr/>
          <p:nvPr/>
        </p:nvSpPr>
        <p:spPr>
          <a:xfrm>
            <a:off x="1615052" y="2661679"/>
            <a:ext cx="1918116" cy="1814084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6" name="Прямая соединительная линия 135"/>
          <p:cNvCxnSpPr/>
          <p:nvPr/>
        </p:nvCxnSpPr>
        <p:spPr>
          <a:xfrm flipH="1">
            <a:off x="1376981" y="2666105"/>
            <a:ext cx="237190" cy="78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 стрелкой 139"/>
          <p:cNvCxnSpPr/>
          <p:nvPr/>
        </p:nvCxnSpPr>
        <p:spPr>
          <a:xfrm flipH="1" flipV="1">
            <a:off x="1486670" y="2661679"/>
            <a:ext cx="20857" cy="181276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1114713" y="3200418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1699597" y="2236594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8" name="Прямая со стрелкой 147"/>
          <p:cNvCxnSpPr/>
          <p:nvPr/>
        </p:nvCxnSpPr>
        <p:spPr>
          <a:xfrm flipV="1">
            <a:off x="2107048" y="2307063"/>
            <a:ext cx="0" cy="35461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Прямоугольник 149"/>
          <p:cNvSpPr/>
          <p:nvPr/>
        </p:nvSpPr>
        <p:spPr>
          <a:xfrm>
            <a:off x="4504365" y="2641651"/>
            <a:ext cx="1922558" cy="182999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4" name="Прямая со стрелкой 153"/>
          <p:cNvCxnSpPr/>
          <p:nvPr/>
        </p:nvCxnSpPr>
        <p:spPr>
          <a:xfrm flipH="1" flipV="1">
            <a:off x="6598076" y="2645112"/>
            <a:ext cx="12777" cy="182520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 rot="16200000">
            <a:off x="6209801" y="3204537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7" name="Прямая со стрелкой 156"/>
          <p:cNvCxnSpPr/>
          <p:nvPr/>
        </p:nvCxnSpPr>
        <p:spPr>
          <a:xfrm>
            <a:off x="1615052" y="4331567"/>
            <a:ext cx="1934591" cy="749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2251549" y="4147766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3563953" y="2336933"/>
            <a:ext cx="901792" cy="2102646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xmlns="" id="{F1EBDA29-44BC-AE9C-EE9C-8534BD592C18}"/>
              </a:ext>
            </a:extLst>
          </p:cNvPr>
          <p:cNvSpPr txBox="1"/>
          <p:nvPr/>
        </p:nvSpPr>
        <p:spPr>
          <a:xfrm>
            <a:off x="5180095" y="4135408"/>
            <a:ext cx="6156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3" name="Прямая со стрелкой 172"/>
          <p:cNvCxnSpPr/>
          <p:nvPr/>
        </p:nvCxnSpPr>
        <p:spPr>
          <a:xfrm>
            <a:off x="4518888" y="4335683"/>
            <a:ext cx="1908035" cy="1688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/>
          <p:nvPr/>
        </p:nvCxnSpPr>
        <p:spPr>
          <a:xfrm flipH="1">
            <a:off x="6430873" y="2637269"/>
            <a:ext cx="237190" cy="78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Прямая соединительная линия 180"/>
          <p:cNvCxnSpPr/>
          <p:nvPr/>
        </p:nvCxnSpPr>
        <p:spPr>
          <a:xfrm flipH="1">
            <a:off x="6430877" y="4474309"/>
            <a:ext cx="237190" cy="78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 стрелкой 181"/>
          <p:cNvCxnSpPr>
            <a:stCxn id="120" idx="3"/>
          </p:cNvCxnSpPr>
          <p:nvPr/>
        </p:nvCxnSpPr>
        <p:spPr>
          <a:xfrm flipV="1">
            <a:off x="1528600" y="4482153"/>
            <a:ext cx="698046" cy="551442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>
          <a:xfrm flipH="1" flipV="1">
            <a:off x="990636" y="4458915"/>
            <a:ext cx="604379" cy="19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 стрелкой 188"/>
          <p:cNvCxnSpPr>
            <a:stCxn id="191" idx="1"/>
          </p:cNvCxnSpPr>
          <p:nvPr/>
        </p:nvCxnSpPr>
        <p:spPr>
          <a:xfrm flipH="1">
            <a:off x="4476278" y="1532513"/>
            <a:ext cx="2986767" cy="1005082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Прямоугольник 119"/>
          <p:cNvSpPr/>
          <p:nvPr/>
        </p:nvSpPr>
        <p:spPr>
          <a:xfrm>
            <a:off x="411477" y="4734725"/>
            <a:ext cx="1117123" cy="5977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Площадка очищаемая </a:t>
            </a:r>
            <a:b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 снега</a:t>
            </a:r>
          </a:p>
          <a:p>
            <a:pPr algn="ctr"/>
            <a:r>
              <a:rPr lang="ru-RU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м * 8 м</a:t>
            </a:r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3" name="Прямоугольник 182"/>
          <p:cNvSpPr/>
          <p:nvPr/>
        </p:nvSpPr>
        <p:spPr>
          <a:xfrm>
            <a:off x="7434215" y="5018933"/>
            <a:ext cx="1117123" cy="5977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Площадка очищаемая </a:t>
            </a:r>
            <a:b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 снега</a:t>
            </a:r>
          </a:p>
          <a:p>
            <a:pPr algn="ctr"/>
            <a:r>
              <a:rPr lang="ru-RU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м * 8 м</a:t>
            </a:r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90" name="Прямая со стрелкой 189"/>
          <p:cNvCxnSpPr/>
          <p:nvPr/>
        </p:nvCxnSpPr>
        <p:spPr>
          <a:xfrm flipH="1" flipV="1">
            <a:off x="6140363" y="4472988"/>
            <a:ext cx="1293855" cy="812073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Прямоугольник 190"/>
          <p:cNvSpPr/>
          <p:nvPr/>
        </p:nvSpPr>
        <p:spPr>
          <a:xfrm>
            <a:off x="7463045" y="1233643"/>
            <a:ext cx="1117123" cy="5977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Площадка очищаемая </a:t>
            </a:r>
            <a:b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 снега</a:t>
            </a:r>
          </a:p>
          <a:p>
            <a:pPr algn="ctr"/>
            <a:r>
              <a:rPr lang="ru-RU" sz="1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м * 35 м</a:t>
            </a:r>
            <a:endParaRPr lang="ru-RU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061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903</TotalTime>
  <Words>85</Words>
  <Application>Microsoft Office PowerPoint</Application>
  <PresentationFormat>Лист A4 (210x297 мм)</PresentationFormat>
  <Paragraphs>44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Кулаев Денис Владимирович</dc:creator>
  <cp:lastModifiedBy>Кузьмин Андрей Викторович</cp:lastModifiedBy>
  <cp:revision>89</cp:revision>
  <cp:lastPrinted>2025-07-16T10:25:40Z</cp:lastPrinted>
  <dcterms:created xsi:type="dcterms:W3CDTF">2023-03-28T07:53:32Z</dcterms:created>
  <dcterms:modified xsi:type="dcterms:W3CDTF">2025-10-15T08:29:00Z</dcterms:modified>
</cp:coreProperties>
</file>