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08788" cy="99298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0" d="100"/>
          <a:sy n="110" d="100"/>
        </p:scale>
        <p:origin x="594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C1730-400E-45D2-AB06-367B6DAAA7A3}" type="datetimeFigureOut">
              <a:rPr lang="ru-RU" smtClean="0"/>
              <a:t>15.10.2025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452437-29CD-48F9-AB07-1B129F7AC78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81653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C1730-400E-45D2-AB06-367B6DAAA7A3}" type="datetimeFigureOut">
              <a:rPr lang="ru-RU" smtClean="0"/>
              <a:t>15.10.2025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452437-29CD-48F9-AB07-1B129F7AC78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69768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C1730-400E-45D2-AB06-367B6DAAA7A3}" type="datetimeFigureOut">
              <a:rPr lang="ru-RU" smtClean="0"/>
              <a:t>15.10.2025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452437-29CD-48F9-AB07-1B129F7AC78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63477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C1730-400E-45D2-AB06-367B6DAAA7A3}" type="datetimeFigureOut">
              <a:rPr lang="ru-RU" smtClean="0"/>
              <a:t>15.10.2025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452437-29CD-48F9-AB07-1B129F7AC78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11602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C1730-400E-45D2-AB06-367B6DAAA7A3}" type="datetimeFigureOut">
              <a:rPr lang="ru-RU" smtClean="0"/>
              <a:t>15.10.2025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452437-29CD-48F9-AB07-1B129F7AC78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38362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C1730-400E-45D2-AB06-367B6DAAA7A3}" type="datetimeFigureOut">
              <a:rPr lang="ru-RU" smtClean="0"/>
              <a:t>15.10.2025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452437-29CD-48F9-AB07-1B129F7AC78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71874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C1730-400E-45D2-AB06-367B6DAAA7A3}" type="datetimeFigureOut">
              <a:rPr lang="ru-RU" smtClean="0"/>
              <a:t>15.10.2025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452437-29CD-48F9-AB07-1B129F7AC78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03708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C1730-400E-45D2-AB06-367B6DAAA7A3}" type="datetimeFigureOut">
              <a:rPr lang="ru-RU" smtClean="0"/>
              <a:t>15.10.2025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452437-29CD-48F9-AB07-1B129F7AC78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41355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C1730-400E-45D2-AB06-367B6DAAA7A3}" type="datetimeFigureOut">
              <a:rPr lang="ru-RU" smtClean="0"/>
              <a:t>15.10.2025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452437-29CD-48F9-AB07-1B129F7AC78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98566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C1730-400E-45D2-AB06-367B6DAAA7A3}" type="datetimeFigureOut">
              <a:rPr lang="ru-RU" smtClean="0"/>
              <a:t>15.10.2025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452437-29CD-48F9-AB07-1B129F7AC78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6944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C1730-400E-45D2-AB06-367B6DAAA7A3}" type="datetimeFigureOut">
              <a:rPr lang="ru-RU" smtClean="0"/>
              <a:t>15.10.2025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452437-29CD-48F9-AB07-1B129F7AC78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62493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8C1730-400E-45D2-AB06-367B6DAAA7A3}" type="datetimeFigureOut">
              <a:rPr lang="ru-RU" smtClean="0"/>
              <a:t>15.10.2025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452437-29CD-48F9-AB07-1B129F7AC78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61189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Прямая соединительная линия 5"/>
          <p:cNvCxnSpPr/>
          <p:nvPr/>
        </p:nvCxnSpPr>
        <p:spPr>
          <a:xfrm>
            <a:off x="1403498" y="760408"/>
            <a:ext cx="8873" cy="4667917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10776155" y="3716594"/>
            <a:ext cx="4917" cy="243324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" name="Прямоугольник 10"/>
          <p:cNvSpPr/>
          <p:nvPr/>
        </p:nvSpPr>
        <p:spPr>
          <a:xfrm>
            <a:off x="9431383" y="862485"/>
            <a:ext cx="1097280" cy="6194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>
            <a:off x="10776155" y="790183"/>
            <a:ext cx="4917" cy="243324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flipH="1">
            <a:off x="10599175" y="3211545"/>
            <a:ext cx="176980" cy="378786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392032" y="760408"/>
            <a:ext cx="11414281" cy="17897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>
            <a:off x="396949" y="6149834"/>
            <a:ext cx="4479851" cy="15945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>
            <a:off x="392032" y="760408"/>
            <a:ext cx="4916" cy="5389426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>
            <a:off x="11802769" y="3716594"/>
            <a:ext cx="15550" cy="243324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>
            <a:off x="11784991" y="778922"/>
            <a:ext cx="15550" cy="243324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/>
          <p:nvPr/>
        </p:nvCxnSpPr>
        <p:spPr>
          <a:xfrm flipH="1">
            <a:off x="11614817" y="3211545"/>
            <a:ext cx="185724" cy="36690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Прямоугольник 36"/>
          <p:cNvSpPr/>
          <p:nvPr/>
        </p:nvSpPr>
        <p:spPr>
          <a:xfrm>
            <a:off x="9431383" y="5428325"/>
            <a:ext cx="722811" cy="6194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39" name="Прямая соединительная линия 38"/>
          <p:cNvCxnSpPr>
            <a:stCxn id="37" idx="0"/>
          </p:cNvCxnSpPr>
          <p:nvPr/>
        </p:nvCxnSpPr>
        <p:spPr>
          <a:xfrm>
            <a:off x="9792789" y="5428325"/>
            <a:ext cx="0" cy="61943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/>
          <p:nvPr/>
        </p:nvCxnSpPr>
        <p:spPr>
          <a:xfrm>
            <a:off x="9802763" y="862485"/>
            <a:ext cx="0" cy="61943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Прямая соединительная линия 46"/>
          <p:cNvCxnSpPr/>
          <p:nvPr/>
        </p:nvCxnSpPr>
        <p:spPr>
          <a:xfrm>
            <a:off x="10154194" y="862485"/>
            <a:ext cx="8709" cy="61943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Box 49"/>
          <p:cNvSpPr txBox="1"/>
          <p:nvPr/>
        </p:nvSpPr>
        <p:spPr>
          <a:xfrm>
            <a:off x="10731244" y="2700299"/>
            <a:ext cx="101113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ВЫХОДНОЙ ТАМБУР</a:t>
            </a:r>
            <a:endParaRPr lang="ru-RU" sz="1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53" name="Прямая соединительная линия 52"/>
          <p:cNvCxnSpPr/>
          <p:nvPr/>
        </p:nvCxnSpPr>
        <p:spPr>
          <a:xfrm>
            <a:off x="1412371" y="5428325"/>
            <a:ext cx="111307" cy="370293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TextBox 57"/>
          <p:cNvSpPr txBox="1"/>
          <p:nvPr/>
        </p:nvSpPr>
        <p:spPr>
          <a:xfrm>
            <a:off x="446650" y="3076584"/>
            <a:ext cx="92310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МЕСТО ДЛЯ</a:t>
            </a:r>
          </a:p>
          <a:p>
            <a:pPr algn="ctr"/>
            <a:r>
              <a:rPr lang="ru-RU" sz="1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ТОРГОВОЙ ТОЧКИ</a:t>
            </a:r>
            <a:endParaRPr lang="ru-RU" sz="1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9198321" y="3255491"/>
            <a:ext cx="133034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КАБИНКИ ДЛЯ ПЕРЕОДЕВАНИЯ</a:t>
            </a:r>
            <a:endParaRPr lang="ru-RU" sz="1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61" name="Прямая со стрелкой 60"/>
          <p:cNvCxnSpPr>
            <a:stCxn id="59" idx="2"/>
            <a:endCxn id="37" idx="0"/>
          </p:cNvCxnSpPr>
          <p:nvPr/>
        </p:nvCxnSpPr>
        <p:spPr>
          <a:xfrm flipH="1">
            <a:off x="9792789" y="3686378"/>
            <a:ext cx="70703" cy="1741947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Прямая со стрелкой 61"/>
          <p:cNvCxnSpPr>
            <a:stCxn id="59" idx="0"/>
            <a:endCxn id="11" idx="2"/>
          </p:cNvCxnSpPr>
          <p:nvPr/>
        </p:nvCxnSpPr>
        <p:spPr>
          <a:xfrm flipV="1">
            <a:off x="9863492" y="1481917"/>
            <a:ext cx="116531" cy="1773574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Прямая соединительная линия 64"/>
          <p:cNvCxnSpPr/>
          <p:nvPr/>
        </p:nvCxnSpPr>
        <p:spPr>
          <a:xfrm flipV="1">
            <a:off x="1403498" y="5886450"/>
            <a:ext cx="0" cy="263386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Прямая соединительная линия 72"/>
          <p:cNvCxnSpPr/>
          <p:nvPr/>
        </p:nvCxnSpPr>
        <p:spPr>
          <a:xfrm flipV="1">
            <a:off x="5429250" y="6149835"/>
            <a:ext cx="6389069" cy="1594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Прямая соединительная линия 77"/>
          <p:cNvCxnSpPr/>
          <p:nvPr/>
        </p:nvCxnSpPr>
        <p:spPr>
          <a:xfrm flipH="1">
            <a:off x="4962525" y="6165779"/>
            <a:ext cx="466725" cy="206446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TextBox 79"/>
          <p:cNvSpPr txBox="1"/>
          <p:nvPr/>
        </p:nvSpPr>
        <p:spPr>
          <a:xfrm>
            <a:off x="4646453" y="5456353"/>
            <a:ext cx="9200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ОСНОВНОЙВХОД</a:t>
            </a:r>
            <a:endParaRPr lang="ru-RU" sz="1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0" name="Прямоугольник 89"/>
          <p:cNvSpPr/>
          <p:nvPr/>
        </p:nvSpPr>
        <p:spPr>
          <a:xfrm>
            <a:off x="5566469" y="5676900"/>
            <a:ext cx="3748981" cy="37085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1" name="Прямоугольник 90"/>
          <p:cNvSpPr/>
          <p:nvPr/>
        </p:nvSpPr>
        <p:spPr>
          <a:xfrm>
            <a:off x="5551822" y="896775"/>
            <a:ext cx="3748981" cy="37085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2" name="Прямоугольник 91"/>
          <p:cNvSpPr/>
          <p:nvPr/>
        </p:nvSpPr>
        <p:spPr>
          <a:xfrm>
            <a:off x="5574473" y="2561043"/>
            <a:ext cx="3748981" cy="37085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3" name="Прямоугольник 92"/>
          <p:cNvSpPr/>
          <p:nvPr/>
        </p:nvSpPr>
        <p:spPr>
          <a:xfrm>
            <a:off x="5566468" y="4039882"/>
            <a:ext cx="3748981" cy="37085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4" name="TextBox 93"/>
          <p:cNvSpPr txBox="1"/>
          <p:nvPr/>
        </p:nvSpPr>
        <p:spPr>
          <a:xfrm>
            <a:off x="6008808" y="922035"/>
            <a:ext cx="277132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ШКАФЧИКИ ДЛЯ ВЕЩЕЙ</a:t>
            </a:r>
            <a:endParaRPr lang="ru-RU" sz="1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5" name="TextBox 94"/>
          <p:cNvSpPr txBox="1"/>
          <p:nvPr/>
        </p:nvSpPr>
        <p:spPr>
          <a:xfrm>
            <a:off x="6008807" y="2587728"/>
            <a:ext cx="277132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ШКАФЧИКИ ДЛЯ ВЕЩЕЙ</a:t>
            </a:r>
            <a:endParaRPr lang="ru-RU" sz="1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6" name="TextBox 95"/>
          <p:cNvSpPr txBox="1"/>
          <p:nvPr/>
        </p:nvSpPr>
        <p:spPr>
          <a:xfrm>
            <a:off x="5985423" y="4055544"/>
            <a:ext cx="277132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ШКАФЧИКИ ДЛЯ ВЕЩЕЙ</a:t>
            </a:r>
            <a:endParaRPr lang="ru-RU" sz="1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7" name="TextBox 96"/>
          <p:cNvSpPr txBox="1"/>
          <p:nvPr/>
        </p:nvSpPr>
        <p:spPr>
          <a:xfrm>
            <a:off x="6008807" y="5706966"/>
            <a:ext cx="277132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ШКАФЧИКИ ДЛЯ ВЕЩЕЙ</a:t>
            </a:r>
            <a:endParaRPr lang="ru-RU" sz="1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99" name="Прямая соединительная линия 98"/>
          <p:cNvCxnSpPr/>
          <p:nvPr/>
        </p:nvCxnSpPr>
        <p:spPr>
          <a:xfrm>
            <a:off x="5429250" y="6176856"/>
            <a:ext cx="0" cy="500169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Прямая соединительная линия 99"/>
          <p:cNvCxnSpPr/>
          <p:nvPr/>
        </p:nvCxnSpPr>
        <p:spPr>
          <a:xfrm>
            <a:off x="4646453" y="6165779"/>
            <a:ext cx="0" cy="511246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Прямая соединительная линия 102"/>
          <p:cNvCxnSpPr/>
          <p:nvPr/>
        </p:nvCxnSpPr>
        <p:spPr>
          <a:xfrm>
            <a:off x="4562475" y="6677025"/>
            <a:ext cx="866775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Прямая соединительная линия 107"/>
          <p:cNvCxnSpPr/>
          <p:nvPr/>
        </p:nvCxnSpPr>
        <p:spPr>
          <a:xfrm>
            <a:off x="4876800" y="6165779"/>
            <a:ext cx="0" cy="511246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Прямая соединительная линия 110"/>
          <p:cNvCxnSpPr/>
          <p:nvPr/>
        </p:nvCxnSpPr>
        <p:spPr>
          <a:xfrm>
            <a:off x="4810125" y="6176856"/>
            <a:ext cx="0" cy="511246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Прямая соединительная линия 111"/>
          <p:cNvCxnSpPr/>
          <p:nvPr/>
        </p:nvCxnSpPr>
        <p:spPr>
          <a:xfrm>
            <a:off x="4733925" y="6165779"/>
            <a:ext cx="0" cy="511246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Прямая соединительная линия 112"/>
          <p:cNvCxnSpPr/>
          <p:nvPr/>
        </p:nvCxnSpPr>
        <p:spPr>
          <a:xfrm>
            <a:off x="4562475" y="6176856"/>
            <a:ext cx="0" cy="511246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8" name="Рисунок 1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3187" y="1476815"/>
            <a:ext cx="882673" cy="662566"/>
          </a:xfrm>
          <a:prstGeom prst="rect">
            <a:avLst/>
          </a:prstGeom>
        </p:spPr>
      </p:pic>
      <p:sp>
        <p:nvSpPr>
          <p:cNvPr id="119" name="Прямоугольник 118"/>
          <p:cNvSpPr/>
          <p:nvPr/>
        </p:nvSpPr>
        <p:spPr>
          <a:xfrm>
            <a:off x="1660428" y="5724624"/>
            <a:ext cx="2860275" cy="37085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0" name="Прямоугольник 119"/>
          <p:cNvSpPr/>
          <p:nvPr/>
        </p:nvSpPr>
        <p:spPr>
          <a:xfrm>
            <a:off x="1660428" y="801344"/>
            <a:ext cx="2860275" cy="37085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1" name="TextBox 120"/>
          <p:cNvSpPr txBox="1"/>
          <p:nvPr/>
        </p:nvSpPr>
        <p:spPr>
          <a:xfrm>
            <a:off x="1704904" y="828029"/>
            <a:ext cx="277132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ШКАФЧИКИ ДЛЯ ВЕЩЕЙ</a:t>
            </a:r>
            <a:endParaRPr lang="ru-RU" sz="1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2" name="TextBox 121"/>
          <p:cNvSpPr txBox="1"/>
          <p:nvPr/>
        </p:nvSpPr>
        <p:spPr>
          <a:xfrm>
            <a:off x="1720468" y="5748740"/>
            <a:ext cx="277132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ШКАФЧИКИ ДЛЯ ВЕЩЕЙ</a:t>
            </a:r>
            <a:endParaRPr lang="ru-RU" sz="1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3" name="Рисунок 12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7123" y="1482806"/>
            <a:ext cx="882673" cy="662566"/>
          </a:xfrm>
          <a:prstGeom prst="rect">
            <a:avLst/>
          </a:prstGeom>
        </p:spPr>
      </p:pic>
      <p:pic>
        <p:nvPicPr>
          <p:cNvPr id="124" name="Рисунок 12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6233" y="4684280"/>
            <a:ext cx="882673" cy="662566"/>
          </a:xfrm>
          <a:prstGeom prst="rect">
            <a:avLst/>
          </a:prstGeom>
        </p:spPr>
      </p:pic>
      <p:pic>
        <p:nvPicPr>
          <p:cNvPr id="125" name="Рисунок 12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9802" y="4676422"/>
            <a:ext cx="882673" cy="662566"/>
          </a:xfrm>
          <a:prstGeom prst="rect">
            <a:avLst/>
          </a:prstGeom>
        </p:spPr>
      </p:pic>
      <p:pic>
        <p:nvPicPr>
          <p:cNvPr id="126" name="Рисунок 12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813" y="3069576"/>
            <a:ext cx="882673" cy="662566"/>
          </a:xfrm>
          <a:prstGeom prst="rect">
            <a:avLst/>
          </a:prstGeom>
        </p:spPr>
      </p:pic>
      <p:pic>
        <p:nvPicPr>
          <p:cNvPr id="127" name="Рисунок 12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0748" y="3030709"/>
            <a:ext cx="882673" cy="662566"/>
          </a:xfrm>
          <a:prstGeom prst="rect">
            <a:avLst/>
          </a:prstGeom>
        </p:spPr>
      </p:pic>
      <p:sp>
        <p:nvSpPr>
          <p:cNvPr id="54" name="Прямоугольник 53"/>
          <p:cNvSpPr/>
          <p:nvPr/>
        </p:nvSpPr>
        <p:spPr>
          <a:xfrm>
            <a:off x="10878590" y="170863"/>
            <a:ext cx="1304104" cy="244299"/>
          </a:xfrm>
          <a:prstGeom prst="rect">
            <a:avLst/>
          </a:prstGeom>
          <a:noFill/>
        </p:spPr>
        <p:txBody>
          <a:bodyPr wrap="square" lIns="74295" tIns="37148" rIns="74295" bIns="37148">
            <a:spAutoFit/>
          </a:bodyPr>
          <a:lstStyle/>
          <a:p>
            <a:pPr algn="ctr" defTabSz="457200"/>
            <a:r>
              <a:rPr lang="ru-RU" sz="11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№ 9</a:t>
            </a:r>
          </a:p>
        </p:txBody>
      </p:sp>
      <p:sp>
        <p:nvSpPr>
          <p:cNvPr id="55" name="Прямоугольник 54"/>
          <p:cNvSpPr/>
          <p:nvPr/>
        </p:nvSpPr>
        <p:spPr>
          <a:xfrm>
            <a:off x="1288869" y="10303"/>
            <a:ext cx="9442375" cy="72842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6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j-ea"/>
                <a:cs typeface="Times New Roman" panose="02020603050405020304" pitchFamily="18" charset="0"/>
              </a:rPr>
              <a:t>С</a:t>
            </a:r>
            <a:r>
              <a:rPr lang="ru-RU" sz="146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j-ea"/>
                <a:cs typeface="Times New Roman" panose="02020603050405020304" pitchFamily="18" charset="0"/>
              </a:rPr>
              <a:t>хема  оборудования ангара для накопления участников </a:t>
            </a:r>
            <a:r>
              <a:rPr lang="ru-RU" sz="146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j-ea"/>
                <a:cs typeface="Times New Roman" panose="02020603050405020304" pitchFamily="18" charset="0"/>
              </a:rPr>
              <a:t>Крещенских купаний</a:t>
            </a:r>
            <a:r>
              <a:rPr lang="ru-RU" sz="146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j-ea"/>
                <a:cs typeface="Times New Roman" panose="02020603050405020304" pitchFamily="18" charset="0"/>
              </a:rPr>
              <a:t> </a:t>
            </a:r>
            <a:r>
              <a:rPr lang="ru-RU" sz="146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j-ea"/>
                <a:cs typeface="Times New Roman" panose="02020603050405020304" pitchFamily="18" charset="0"/>
              </a:rPr>
              <a:t>2026</a:t>
            </a:r>
            <a:endParaRPr lang="ru-RU" sz="1460" dirty="0">
              <a:ln w="0"/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77647293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283</TotalTime>
  <Words>49</Words>
  <Application>Microsoft Office PowerPoint</Application>
  <PresentationFormat>Широкоэкранный</PresentationFormat>
  <Paragraphs>13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СХЕМА  ОБОРУДОВАНИЯ АНГАРА ДЛЯ НАКОПЛЕНИЯ УЧАСТНИКОВ КРЕЩЕНСКИХ КУПАНИЙ 2025</dc:title>
  <dc:creator>Евтеев Сергей Анатольевич</dc:creator>
  <cp:lastModifiedBy>Кузьмин Андрей Викторович</cp:lastModifiedBy>
  <cp:revision>17</cp:revision>
  <cp:lastPrinted>2025-07-21T09:26:19Z</cp:lastPrinted>
  <dcterms:created xsi:type="dcterms:W3CDTF">2024-12-20T03:09:10Z</dcterms:created>
  <dcterms:modified xsi:type="dcterms:W3CDTF">2025-10-15T08:28:32Z</dcterms:modified>
</cp:coreProperties>
</file>